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7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5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3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1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1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8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9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A0C9-F1C0-479C-A895-CF481EA5DB1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FA1F-5ED6-476E-892D-5A130599D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8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1356799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a-IR" sz="2400" b="1" dirty="0" smtClean="0">
                <a:cs typeface="+mn-cs"/>
              </a:rPr>
              <a:t>ویس های بخش دوم کارگاه ارتباطات</a:t>
            </a:r>
            <a:br>
              <a:rPr lang="fa-IR" sz="2400" b="1" dirty="0" smtClean="0">
                <a:cs typeface="+mn-cs"/>
              </a:rPr>
            </a:br>
            <a:r>
              <a:rPr lang="fa-IR" sz="2400" b="1" dirty="0" smtClean="0">
                <a:cs typeface="+mn-cs"/>
              </a:rPr>
              <a:t>ویس اسلایدهای 1 تا 7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92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dirty="0" smtClean="0">
                <a:cs typeface="+mn-cs"/>
              </a:rPr>
              <a:t>ویس اسلایدهای 8 تا 14</a:t>
            </a:r>
            <a:endParaRPr lang="en-US" sz="2400" dirty="0">
              <a:cs typeface="+mn-cs"/>
            </a:endParaRPr>
          </a:p>
        </p:txBody>
      </p:sp>
      <p:pic>
        <p:nvPicPr>
          <p:cNvPr id="3" name="Voice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22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+mn-cs"/>
              </a:rPr>
              <a:t>ویس اسلایدهای 15 تا 20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+mn-cs"/>
              </a:rPr>
              <a:t>ویس اسلایدهای 21 تا 30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37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+mn-cs"/>
              </a:rPr>
              <a:t>ویس اسلایدهای 31 تا 38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0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+mn-cs"/>
              </a:rPr>
              <a:t>ویس اسلایدهای 39 تا 44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6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84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b="1" dirty="0" smtClean="0">
                <a:cs typeface="+mn-cs"/>
              </a:rPr>
              <a:t>ویس اسلایدهای 45 تا 52</a:t>
            </a:r>
            <a:endParaRPr lang="en-US" sz="2400" b="1" dirty="0">
              <a:cs typeface="+mn-cs"/>
            </a:endParaRPr>
          </a:p>
        </p:txBody>
      </p:sp>
      <p:pic>
        <p:nvPicPr>
          <p:cNvPr id="3" name="Voice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36</Words>
  <Application>Microsoft Office PowerPoint</Application>
  <PresentationFormat>Widescreen</PresentationFormat>
  <Paragraphs>7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ویس های بخش دوم کارگاه ارتباطات ویس اسلایدهای 1 تا 7</vt:lpstr>
      <vt:lpstr>ویس اسلایدهای 8 تا 14</vt:lpstr>
      <vt:lpstr>ویس اسلایدهای 15 تا 20</vt:lpstr>
      <vt:lpstr>ویس اسلایدهای 21 تا 30</vt:lpstr>
      <vt:lpstr>ویس اسلایدهای 31 تا 38</vt:lpstr>
      <vt:lpstr>ویس اسلایدهای 39 تا 44</vt:lpstr>
      <vt:lpstr>ویس اسلایدهای 45 تا 52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ویس های بخش دوم کارگاه ارتباطات ویس اسلایدهای 1 تا 7</dc:title>
  <dc:creator>10344</dc:creator>
  <cp:lastModifiedBy>10344</cp:lastModifiedBy>
  <cp:revision>7</cp:revision>
  <dcterms:created xsi:type="dcterms:W3CDTF">2022-02-19T08:10:52Z</dcterms:created>
  <dcterms:modified xsi:type="dcterms:W3CDTF">2022-02-19T08:40:58Z</dcterms:modified>
</cp:coreProperties>
</file>